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F58"/>
    <a:srgbClr val="055E33"/>
    <a:srgbClr val="FFE265"/>
    <a:srgbClr val="00D29B"/>
    <a:srgbClr val="FFFF99"/>
    <a:srgbClr val="00BC8B"/>
    <a:srgbClr val="FFCC00"/>
    <a:srgbClr val="0F996B"/>
    <a:srgbClr val="00CC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08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9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5F691-0098-42F1-82DA-D9FC73902A98}" type="datetimeFigureOut">
              <a:rPr lang="pt-PT" smtClean="0"/>
              <a:t>22/06/25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76713-E3B7-4C1F-B0DE-E4FE77B29357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51B15-1CBC-4377-BA72-CD2A1F2F8265}" type="datetimeFigureOut">
              <a:rPr lang="pt-PT" smtClean="0"/>
              <a:t>22/06/25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259D7-EB4D-438C-877A-33BC404EC3D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4669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E08B51F-5615-BC92-2D41-727D904F3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8F247BD-5407-48B7-82FF-1B894AD1423B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1371" y="3125336"/>
            <a:ext cx="8062253" cy="1692323"/>
          </a:xfrm>
          <a:ln w="127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Título</a:t>
            </a:r>
            <a:endParaRPr lang="pt-P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AD575-7134-4074-B00B-20B470BDE7E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4995081"/>
            <a:ext cx="6858000" cy="67544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Autores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1010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459" y="1666874"/>
            <a:ext cx="2949178" cy="145732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666874"/>
            <a:ext cx="4629150" cy="419417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124200"/>
            <a:ext cx="2949178" cy="27447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DB74-E083-472E-AC52-9296696DA934}" type="datetime1">
              <a:rPr lang="pt-PT" smtClean="0"/>
              <a:t>22/06/25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9C87316-6262-4B93-B534-7B516245AE45}"/>
              </a:ext>
            </a:extLst>
          </p:cNvPr>
          <p:cNvSpPr txBox="1">
            <a:spLocks/>
          </p:cNvSpPr>
          <p:nvPr userDrawn="1"/>
        </p:nvSpPr>
        <p:spPr>
          <a:xfrm>
            <a:off x="2141842" y="315685"/>
            <a:ext cx="6033167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46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819C2-32AC-43E6-AA35-6EC0E37D834B}" type="datetime1">
              <a:rPr lang="pt-PT" smtClean="0"/>
              <a:t>22/06/25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451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1504"/>
            <a:ext cx="7772400" cy="22088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95800"/>
            <a:ext cx="6858000" cy="114745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AB36E-C1AF-4787-B48D-BABC667D5F64}" type="datetime1">
              <a:rPr lang="pt-PT" smtClean="0"/>
              <a:t>22/06/25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BC9BC0-20BF-4FD9-BB0E-7B2C2AE7DDC2}"/>
              </a:ext>
            </a:extLst>
          </p:cNvPr>
          <p:cNvSpPr/>
          <p:nvPr userDrawn="1"/>
        </p:nvSpPr>
        <p:spPr>
          <a:xfrm>
            <a:off x="0" y="6492875"/>
            <a:ext cx="9144000" cy="365126"/>
          </a:xfrm>
          <a:prstGeom prst="rect">
            <a:avLst/>
          </a:prstGeom>
          <a:solidFill>
            <a:srgbClr val="F8D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D66BCF-9F4C-4901-9B18-194EF020AA6D}"/>
              </a:ext>
            </a:extLst>
          </p:cNvPr>
          <p:cNvSpPr/>
          <p:nvPr userDrawn="1"/>
        </p:nvSpPr>
        <p:spPr>
          <a:xfrm>
            <a:off x="0" y="6572250"/>
            <a:ext cx="9144000" cy="292718"/>
          </a:xfrm>
          <a:prstGeom prst="rect">
            <a:avLst/>
          </a:prstGeom>
          <a:solidFill>
            <a:srgbClr val="055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2A28281-AE05-4A7C-ABE5-4A62ED11B023}"/>
              </a:ext>
            </a:extLst>
          </p:cNvPr>
          <p:cNvSpPr txBox="1">
            <a:spLocks/>
          </p:cNvSpPr>
          <p:nvPr userDrawn="1"/>
        </p:nvSpPr>
        <p:spPr>
          <a:xfrm>
            <a:off x="2141842" y="315685"/>
            <a:ext cx="6033167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329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E714-2C5F-4C2E-9FEC-4E83762B0AD5}" type="datetime1">
              <a:rPr lang="pt-PT" smtClean="0"/>
              <a:t>22/06/25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930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BA61-71CD-4098-884D-5681E37840EB}" type="datetime1">
              <a:rPr lang="pt-PT" smtClean="0"/>
              <a:t>22/06/25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12D3B31-3AAF-46B8-A866-0AECBAB6AD30}"/>
              </a:ext>
            </a:extLst>
          </p:cNvPr>
          <p:cNvSpPr txBox="1">
            <a:spLocks/>
          </p:cNvSpPr>
          <p:nvPr userDrawn="1"/>
        </p:nvSpPr>
        <p:spPr>
          <a:xfrm>
            <a:off x="2141842" y="315685"/>
            <a:ext cx="6033167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5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0664-C050-4808-82F6-C2ED960FB956}" type="datetime1">
              <a:rPr lang="pt-PT" smtClean="0"/>
              <a:t>22/06/25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054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42" y="365126"/>
            <a:ext cx="596407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3047B-9B25-4784-8144-BEC51D856AC0}" type="datetime1">
              <a:rPr lang="pt-PT" smtClean="0"/>
              <a:t>22/06/25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 CONFERÊNCIA CIENTÍFICA 2023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309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8BFA-F59C-42B7-BBDE-431981D2AB21}" type="datetime1">
              <a:rPr lang="pt-PT" smtClean="0"/>
              <a:t>22/06/25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226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69B3-8F70-4AEC-A6CB-D3FC4426BD06}" type="datetime1">
              <a:rPr lang="pt-PT" smtClean="0"/>
              <a:t>22/06/25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404D87B-9C50-4609-B97E-7338908D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842" y="315685"/>
            <a:ext cx="6033167" cy="1010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5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74208"/>
            <a:ext cx="2949178" cy="107817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74209"/>
            <a:ext cx="4629150" cy="40868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852382"/>
            <a:ext cx="2949178" cy="301660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A1133-DB69-4A01-A98B-E005F3BFDF6E}" type="datetime1">
              <a:rPr lang="pt-PT" smtClean="0"/>
              <a:t>22/06/25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XIII CONFERÊNCIA CIENTÍFICA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‹#›</a:t>
            </a:fld>
            <a:endParaRPr lang="pt-PT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19DE4E5-311F-4A7F-8FEE-28EC1DD1FDE4}"/>
              </a:ext>
            </a:extLst>
          </p:cNvPr>
          <p:cNvSpPr txBox="1">
            <a:spLocks/>
          </p:cNvSpPr>
          <p:nvPr userDrawn="1"/>
        </p:nvSpPr>
        <p:spPr>
          <a:xfrm>
            <a:off x="2141842" y="315685"/>
            <a:ext cx="6033167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9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46C829E-AC39-45AC-86C2-FEDD520A027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9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371" y="1723611"/>
            <a:ext cx="7883979" cy="3999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371" y="6120784"/>
            <a:ext cx="1654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ABE6E-1ACF-447E-B36A-5CEC02C07B91}" type="datetime1">
              <a:rPr lang="pt-PT" smtClean="0"/>
              <a:t>22/06/25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120785"/>
            <a:ext cx="5550362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dirty="0"/>
              <a:t>XIII CONFERÊNCIA CIENTÍFICA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36362" y="6120785"/>
            <a:ext cx="111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480B0-1DA1-4DB6-A778-F877046321E4}" type="slidenum">
              <a:rPr lang="pt-PT" smtClean="0"/>
              <a:t>‹#›</a:t>
            </a:fld>
            <a:endParaRPr lang="pt-PT" dirty="0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141842" y="315685"/>
            <a:ext cx="6373508" cy="1010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3AD495-4D29-416D-A4BF-AB491A2A41FE}"/>
              </a:ext>
            </a:extLst>
          </p:cNvPr>
          <p:cNvSpPr/>
          <p:nvPr userDrawn="1"/>
        </p:nvSpPr>
        <p:spPr>
          <a:xfrm>
            <a:off x="0" y="6492875"/>
            <a:ext cx="9144000" cy="365126"/>
          </a:xfrm>
          <a:prstGeom prst="rect">
            <a:avLst/>
          </a:prstGeom>
          <a:solidFill>
            <a:srgbClr val="F8DF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7C83A2-0099-4DAE-85DA-09BACBA93A6A}"/>
              </a:ext>
            </a:extLst>
          </p:cNvPr>
          <p:cNvSpPr/>
          <p:nvPr userDrawn="1"/>
        </p:nvSpPr>
        <p:spPr>
          <a:xfrm>
            <a:off x="0" y="6572250"/>
            <a:ext cx="9144000" cy="292718"/>
          </a:xfrm>
          <a:prstGeom prst="rect">
            <a:avLst/>
          </a:prstGeom>
          <a:solidFill>
            <a:srgbClr val="055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510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205" y="3057098"/>
            <a:ext cx="8147713" cy="1890451"/>
          </a:xfrm>
        </p:spPr>
        <p:txBody>
          <a:bodyPr>
            <a:noAutofit/>
          </a:bodyPr>
          <a:lstStyle/>
          <a:p>
            <a:r>
              <a:rPr lang="en-US" altLang="x-none" b="1" dirty="0" err="1">
                <a:latin typeface="+mn-lt"/>
              </a:rPr>
              <a:t>Título</a:t>
            </a:r>
            <a:endParaRPr lang="pt-PT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43000" y="5063320"/>
            <a:ext cx="6858000" cy="94169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1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b="1" dirty="0" err="1"/>
              <a:t>Autores</a:t>
            </a:r>
            <a:endParaRPr lang="en-US" sz="1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AC764-B0EA-496B-93D9-34D04058141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36362" y="6120785"/>
            <a:ext cx="1113064" cy="365125"/>
          </a:xfrm>
        </p:spPr>
        <p:txBody>
          <a:bodyPr/>
          <a:lstStyle/>
          <a:p>
            <a:fld id="{9E0C1CA6-03FF-4617-AECF-E6EC5D82132F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297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BFBF7E-9A8B-4F2F-ACE6-26743E562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19C885F-47BD-4063-9C8A-E3FD305AB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Título 1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47D3BC8-1A27-48B3-881A-9E0E62DAE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273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AA2A7-A2F8-4E1D-8DAA-0BC7A091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Título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C54D2-B866-40D6-A557-0073B9CF4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021A7-FA7C-48F4-8067-087B0E9E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480B0-1DA1-4DB6-A778-F877046321E4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98095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9</Words>
  <Application>Microsoft Macintosh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Título</vt:lpstr>
      <vt:lpstr>Título 1</vt:lpstr>
      <vt:lpstr>Título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UEM NA ROTA DE PROGRESSO DE MOÇAMBIQUE</dc:title>
  <dc:creator>marcos quilambo</dc:creator>
  <cp:lastModifiedBy>TM</cp:lastModifiedBy>
  <cp:revision>37</cp:revision>
  <cp:lastPrinted>2019-04-04T06:10:14Z</cp:lastPrinted>
  <dcterms:created xsi:type="dcterms:W3CDTF">2019-04-04T06:00:11Z</dcterms:created>
  <dcterms:modified xsi:type="dcterms:W3CDTF">2025-06-22T08:13:40Z</dcterms:modified>
</cp:coreProperties>
</file>