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21396325" cy="302672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3" userDrawn="1">
          <p15:clr>
            <a:srgbClr val="A4A3A4"/>
          </p15:clr>
        </p15:guide>
        <p15:guide id="2" pos="67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8254"/>
    <a:srgbClr val="046E84"/>
    <a:srgbClr val="0072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p:scale>
          <a:sx n="72" d="100"/>
          <a:sy n="72" d="100"/>
        </p:scale>
        <p:origin x="648" y="264"/>
      </p:cViewPr>
      <p:guideLst>
        <p:guide orient="horz" pos="9533"/>
        <p:guide pos="6739"/>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ID4096"/>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01C3A8-A492-41A5-8E8F-F03F3948CEF7}" type="datetimeFigureOut">
              <a:rPr lang="LID4096" smtClean="0"/>
              <a:t>6/22/25</a:t>
            </a:fld>
            <a:endParaRPr lang="LID4096"/>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LID4096"/>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ID4096"/>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ID4096"/>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475A2E-23B7-4392-9A62-E118714E580E}" type="slidenum">
              <a:rPr lang="LID4096" smtClean="0"/>
              <a:t>‹#›</a:t>
            </a:fld>
            <a:endParaRPr lang="LID4096"/>
          </a:p>
        </p:txBody>
      </p:sp>
    </p:spTree>
    <p:extLst>
      <p:ext uri="{BB962C8B-B14F-4D97-AF65-F5344CB8AC3E}">
        <p14:creationId xmlns:p14="http://schemas.microsoft.com/office/powerpoint/2010/main" val="2900686622"/>
      </p:ext>
    </p:extLst>
  </p:cSld>
  <p:clrMap bg1="lt1" tx1="dk1" bg2="lt2" tx2="dk2" accent1="accent1" accent2="accent2" accent3="accent3" accent4="accent4" accent5="accent5" accent6="accent6" hlink="hlink" folHlink="folHlink"/>
  <p:notesStyle>
    <a:lvl1pPr marL="0" algn="l" defTabSz="655991" rtl="0" eaLnBrk="1" latinLnBrk="0" hangingPunct="1">
      <a:defRPr sz="861" kern="1200">
        <a:solidFill>
          <a:schemeClr val="tx1"/>
        </a:solidFill>
        <a:latin typeface="+mn-lt"/>
        <a:ea typeface="+mn-ea"/>
        <a:cs typeface="+mn-cs"/>
      </a:defRPr>
    </a:lvl1pPr>
    <a:lvl2pPr marL="327995" algn="l" defTabSz="655991" rtl="0" eaLnBrk="1" latinLnBrk="0" hangingPunct="1">
      <a:defRPr sz="861" kern="1200">
        <a:solidFill>
          <a:schemeClr val="tx1"/>
        </a:solidFill>
        <a:latin typeface="+mn-lt"/>
        <a:ea typeface="+mn-ea"/>
        <a:cs typeface="+mn-cs"/>
      </a:defRPr>
    </a:lvl2pPr>
    <a:lvl3pPr marL="655991" algn="l" defTabSz="655991" rtl="0" eaLnBrk="1" latinLnBrk="0" hangingPunct="1">
      <a:defRPr sz="861" kern="1200">
        <a:solidFill>
          <a:schemeClr val="tx1"/>
        </a:solidFill>
        <a:latin typeface="+mn-lt"/>
        <a:ea typeface="+mn-ea"/>
        <a:cs typeface="+mn-cs"/>
      </a:defRPr>
    </a:lvl3pPr>
    <a:lvl4pPr marL="983986" algn="l" defTabSz="655991" rtl="0" eaLnBrk="1" latinLnBrk="0" hangingPunct="1">
      <a:defRPr sz="861" kern="1200">
        <a:solidFill>
          <a:schemeClr val="tx1"/>
        </a:solidFill>
        <a:latin typeface="+mn-lt"/>
        <a:ea typeface="+mn-ea"/>
        <a:cs typeface="+mn-cs"/>
      </a:defRPr>
    </a:lvl4pPr>
    <a:lvl5pPr marL="1311981" algn="l" defTabSz="655991" rtl="0" eaLnBrk="1" latinLnBrk="0" hangingPunct="1">
      <a:defRPr sz="861" kern="1200">
        <a:solidFill>
          <a:schemeClr val="tx1"/>
        </a:solidFill>
        <a:latin typeface="+mn-lt"/>
        <a:ea typeface="+mn-ea"/>
        <a:cs typeface="+mn-cs"/>
      </a:defRPr>
    </a:lvl5pPr>
    <a:lvl6pPr marL="1639976" algn="l" defTabSz="655991" rtl="0" eaLnBrk="1" latinLnBrk="0" hangingPunct="1">
      <a:defRPr sz="861" kern="1200">
        <a:solidFill>
          <a:schemeClr val="tx1"/>
        </a:solidFill>
        <a:latin typeface="+mn-lt"/>
        <a:ea typeface="+mn-ea"/>
        <a:cs typeface="+mn-cs"/>
      </a:defRPr>
    </a:lvl6pPr>
    <a:lvl7pPr marL="1967972" algn="l" defTabSz="655991" rtl="0" eaLnBrk="1" latinLnBrk="0" hangingPunct="1">
      <a:defRPr sz="861" kern="1200">
        <a:solidFill>
          <a:schemeClr val="tx1"/>
        </a:solidFill>
        <a:latin typeface="+mn-lt"/>
        <a:ea typeface="+mn-ea"/>
        <a:cs typeface="+mn-cs"/>
      </a:defRPr>
    </a:lvl7pPr>
    <a:lvl8pPr marL="2295967" algn="l" defTabSz="655991" rtl="0" eaLnBrk="1" latinLnBrk="0" hangingPunct="1">
      <a:defRPr sz="861" kern="1200">
        <a:solidFill>
          <a:schemeClr val="tx1"/>
        </a:solidFill>
        <a:latin typeface="+mn-lt"/>
        <a:ea typeface="+mn-ea"/>
        <a:cs typeface="+mn-cs"/>
      </a:defRPr>
    </a:lvl8pPr>
    <a:lvl9pPr marL="2623962" algn="l" defTabSz="655991" rtl="0" eaLnBrk="1" latinLnBrk="0" hangingPunct="1">
      <a:defRPr sz="86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725" y="4953466"/>
            <a:ext cx="18186876" cy="10537496"/>
          </a:xfrm>
        </p:spPr>
        <p:txBody>
          <a:bodyPr anchor="b"/>
          <a:lstStyle>
            <a:lvl1pPr algn="ctr">
              <a:defRPr sz="14039"/>
            </a:lvl1pPr>
          </a:lstStyle>
          <a:p>
            <a:r>
              <a:rPr lang="en-US"/>
              <a:t>Click to edit Master title style</a:t>
            </a:r>
            <a:endParaRPr lang="en-US" dirty="0"/>
          </a:p>
        </p:txBody>
      </p:sp>
      <p:sp>
        <p:nvSpPr>
          <p:cNvPr id="3" name="Subtitle 2"/>
          <p:cNvSpPr>
            <a:spLocks noGrp="1"/>
          </p:cNvSpPr>
          <p:nvPr>
            <p:ph type="subTitle" idx="1"/>
          </p:nvPr>
        </p:nvSpPr>
        <p:spPr>
          <a:xfrm>
            <a:off x="2674541" y="15897328"/>
            <a:ext cx="16047244" cy="7307583"/>
          </a:xfrm>
        </p:spPr>
        <p:txBody>
          <a:bodyPr/>
          <a:lstStyle>
            <a:lvl1pPr marL="0" indent="0" algn="ctr">
              <a:buNone/>
              <a:defRPr sz="5616"/>
            </a:lvl1pPr>
            <a:lvl2pPr marL="1069802" indent="0" algn="ctr">
              <a:buNone/>
              <a:defRPr sz="4680"/>
            </a:lvl2pPr>
            <a:lvl3pPr marL="2139605" indent="0" algn="ctr">
              <a:buNone/>
              <a:defRPr sz="4212"/>
            </a:lvl3pPr>
            <a:lvl4pPr marL="3209407" indent="0" algn="ctr">
              <a:buNone/>
              <a:defRPr sz="3744"/>
            </a:lvl4pPr>
            <a:lvl5pPr marL="4279209" indent="0" algn="ctr">
              <a:buNone/>
              <a:defRPr sz="3744"/>
            </a:lvl5pPr>
            <a:lvl6pPr marL="5349011" indent="0" algn="ctr">
              <a:buNone/>
              <a:defRPr sz="3744"/>
            </a:lvl6pPr>
            <a:lvl7pPr marL="6418814" indent="0" algn="ctr">
              <a:buNone/>
              <a:defRPr sz="3744"/>
            </a:lvl7pPr>
            <a:lvl8pPr marL="7488616" indent="0" algn="ctr">
              <a:buNone/>
              <a:defRPr sz="3744"/>
            </a:lvl8pPr>
            <a:lvl9pPr marL="8558418" indent="0" algn="ctr">
              <a:buNone/>
              <a:defRPr sz="374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AC0797-BC01-4506-B71C-239C67E9276E}" type="datetimeFigureOut">
              <a:rPr lang="en-US" smtClean="0"/>
              <a:t>6/22/25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295158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AC0797-BC01-4506-B71C-239C67E9276E}" type="datetimeFigureOut">
              <a:rPr lang="en-US" smtClean="0"/>
              <a:t>6/22/25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195492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11746" y="1611452"/>
            <a:ext cx="4613583" cy="25650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998" y="1611452"/>
            <a:ext cx="13573294" cy="25650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AC0797-BC01-4506-B71C-239C67E9276E}" type="datetimeFigureOut">
              <a:rPr lang="en-US" smtClean="0"/>
              <a:t>6/22/25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4846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AC0797-BC01-4506-B71C-239C67E9276E}" type="datetimeFigureOut">
              <a:rPr lang="en-US" smtClean="0"/>
              <a:t>6/22/25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3161498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9855" y="7545809"/>
            <a:ext cx="18454330" cy="12590343"/>
          </a:xfrm>
        </p:spPr>
        <p:txBody>
          <a:bodyPr anchor="b"/>
          <a:lstStyle>
            <a:lvl1pPr>
              <a:defRPr sz="14039"/>
            </a:lvl1pPr>
          </a:lstStyle>
          <a:p>
            <a:r>
              <a:rPr lang="en-US"/>
              <a:t>Click to edit Master title style</a:t>
            </a:r>
            <a:endParaRPr lang="en-US" dirty="0"/>
          </a:p>
        </p:txBody>
      </p:sp>
      <p:sp>
        <p:nvSpPr>
          <p:cNvPr id="3" name="Text Placeholder 2"/>
          <p:cNvSpPr>
            <a:spLocks noGrp="1"/>
          </p:cNvSpPr>
          <p:nvPr>
            <p:ph type="body" idx="1"/>
          </p:nvPr>
        </p:nvSpPr>
        <p:spPr>
          <a:xfrm>
            <a:off x="1459855" y="20255262"/>
            <a:ext cx="18454330" cy="6620964"/>
          </a:xfrm>
        </p:spPr>
        <p:txBody>
          <a:bodyPr/>
          <a:lstStyle>
            <a:lvl1pPr marL="0" indent="0">
              <a:buNone/>
              <a:defRPr sz="5616">
                <a:solidFill>
                  <a:schemeClr val="tx1"/>
                </a:solidFill>
              </a:defRPr>
            </a:lvl1pPr>
            <a:lvl2pPr marL="1069802" indent="0">
              <a:buNone/>
              <a:defRPr sz="4680">
                <a:solidFill>
                  <a:schemeClr val="tx1">
                    <a:tint val="75000"/>
                  </a:schemeClr>
                </a:solidFill>
              </a:defRPr>
            </a:lvl2pPr>
            <a:lvl3pPr marL="2139605" indent="0">
              <a:buNone/>
              <a:defRPr sz="4212">
                <a:solidFill>
                  <a:schemeClr val="tx1">
                    <a:tint val="75000"/>
                  </a:schemeClr>
                </a:solidFill>
              </a:defRPr>
            </a:lvl3pPr>
            <a:lvl4pPr marL="3209407" indent="0">
              <a:buNone/>
              <a:defRPr sz="3744">
                <a:solidFill>
                  <a:schemeClr val="tx1">
                    <a:tint val="75000"/>
                  </a:schemeClr>
                </a:solidFill>
              </a:defRPr>
            </a:lvl4pPr>
            <a:lvl5pPr marL="4279209" indent="0">
              <a:buNone/>
              <a:defRPr sz="3744">
                <a:solidFill>
                  <a:schemeClr val="tx1">
                    <a:tint val="75000"/>
                  </a:schemeClr>
                </a:solidFill>
              </a:defRPr>
            </a:lvl5pPr>
            <a:lvl6pPr marL="5349011" indent="0">
              <a:buNone/>
              <a:defRPr sz="3744">
                <a:solidFill>
                  <a:schemeClr val="tx1">
                    <a:tint val="75000"/>
                  </a:schemeClr>
                </a:solidFill>
              </a:defRPr>
            </a:lvl6pPr>
            <a:lvl7pPr marL="6418814" indent="0">
              <a:buNone/>
              <a:defRPr sz="3744">
                <a:solidFill>
                  <a:schemeClr val="tx1">
                    <a:tint val="75000"/>
                  </a:schemeClr>
                </a:solidFill>
              </a:defRPr>
            </a:lvl7pPr>
            <a:lvl8pPr marL="7488616" indent="0">
              <a:buNone/>
              <a:defRPr sz="3744">
                <a:solidFill>
                  <a:schemeClr val="tx1">
                    <a:tint val="75000"/>
                  </a:schemeClr>
                </a:solidFill>
              </a:defRPr>
            </a:lvl8pPr>
            <a:lvl9pPr marL="8558418" indent="0">
              <a:buNone/>
              <a:defRPr sz="37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AC0797-BC01-4506-B71C-239C67E9276E}" type="datetimeFigureOut">
              <a:rPr lang="en-US" smtClean="0"/>
              <a:t>6/22/25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3585688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997" y="8057261"/>
            <a:ext cx="9093438" cy="192043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31890" y="8057261"/>
            <a:ext cx="9093438" cy="192043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9AC0797-BC01-4506-B71C-239C67E9276E}" type="datetimeFigureOut">
              <a:rPr lang="en-US" smtClean="0"/>
              <a:t>6/22/25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2635115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3784" y="1611459"/>
            <a:ext cx="18454330" cy="585027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3787" y="7419688"/>
            <a:ext cx="9051647"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a:t>Click to edit Master text styles</a:t>
            </a:r>
          </a:p>
        </p:txBody>
      </p:sp>
      <p:sp>
        <p:nvSpPr>
          <p:cNvPr id="4" name="Content Placeholder 3"/>
          <p:cNvSpPr>
            <a:spLocks noGrp="1"/>
          </p:cNvSpPr>
          <p:nvPr>
            <p:ph sz="half" idx="2"/>
          </p:nvPr>
        </p:nvSpPr>
        <p:spPr>
          <a:xfrm>
            <a:off x="1473787" y="11055963"/>
            <a:ext cx="9051647" cy="162616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31891" y="7419688"/>
            <a:ext cx="9096225" cy="3636275"/>
          </a:xfrm>
        </p:spPr>
        <p:txBody>
          <a:bodyPr anchor="b"/>
          <a:lstStyle>
            <a:lvl1pPr marL="0" indent="0">
              <a:buNone/>
              <a:defRPr sz="5616" b="1"/>
            </a:lvl1pPr>
            <a:lvl2pPr marL="1069802" indent="0">
              <a:buNone/>
              <a:defRPr sz="4680" b="1"/>
            </a:lvl2pPr>
            <a:lvl3pPr marL="2139605" indent="0">
              <a:buNone/>
              <a:defRPr sz="4212" b="1"/>
            </a:lvl3pPr>
            <a:lvl4pPr marL="3209407" indent="0">
              <a:buNone/>
              <a:defRPr sz="3744" b="1"/>
            </a:lvl4pPr>
            <a:lvl5pPr marL="4279209" indent="0">
              <a:buNone/>
              <a:defRPr sz="3744" b="1"/>
            </a:lvl5pPr>
            <a:lvl6pPr marL="5349011" indent="0">
              <a:buNone/>
              <a:defRPr sz="3744" b="1"/>
            </a:lvl6pPr>
            <a:lvl7pPr marL="6418814" indent="0">
              <a:buNone/>
              <a:defRPr sz="3744" b="1"/>
            </a:lvl7pPr>
            <a:lvl8pPr marL="7488616" indent="0">
              <a:buNone/>
              <a:defRPr sz="3744" b="1"/>
            </a:lvl8pPr>
            <a:lvl9pPr marL="8558418" indent="0">
              <a:buNone/>
              <a:defRPr sz="3744" b="1"/>
            </a:lvl9pPr>
          </a:lstStyle>
          <a:p>
            <a:pPr lvl="0"/>
            <a:r>
              <a:rPr lang="en-US"/>
              <a:t>Click to edit Master text styles</a:t>
            </a:r>
          </a:p>
        </p:txBody>
      </p:sp>
      <p:sp>
        <p:nvSpPr>
          <p:cNvPr id="6" name="Content Placeholder 5"/>
          <p:cNvSpPr>
            <a:spLocks noGrp="1"/>
          </p:cNvSpPr>
          <p:nvPr>
            <p:ph sz="quarter" idx="4"/>
          </p:nvPr>
        </p:nvSpPr>
        <p:spPr>
          <a:xfrm>
            <a:off x="10831891" y="11055963"/>
            <a:ext cx="9096225" cy="162616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9AC0797-BC01-4506-B71C-239C67E9276E}" type="datetimeFigureOut">
              <a:rPr lang="en-US" smtClean="0"/>
              <a:t>6/22/25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3181782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9AC0797-BC01-4506-B71C-239C67E9276E}" type="datetimeFigureOut">
              <a:rPr lang="en-US" smtClean="0"/>
              <a:t>6/22/25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1473338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AC0797-BC01-4506-B71C-239C67E9276E}" type="datetimeFigureOut">
              <a:rPr lang="en-US" smtClean="0"/>
              <a:t>6/22/25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199403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a:t>Click to edit Master title style</a:t>
            </a:r>
            <a:endParaRPr lang="en-US" dirty="0"/>
          </a:p>
        </p:txBody>
      </p:sp>
      <p:sp>
        <p:nvSpPr>
          <p:cNvPr id="3" name="Content Placeholder 2"/>
          <p:cNvSpPr>
            <a:spLocks noGrp="1"/>
          </p:cNvSpPr>
          <p:nvPr>
            <p:ph idx="1"/>
          </p:nvPr>
        </p:nvSpPr>
        <p:spPr>
          <a:xfrm>
            <a:off x="9096225" y="4357934"/>
            <a:ext cx="10831890" cy="21509383"/>
          </a:xfrm>
        </p:spPr>
        <p:txBody>
          <a:bodyPr/>
          <a:lstStyle>
            <a:lvl1pPr>
              <a:defRPr sz="7488"/>
            </a:lvl1pPr>
            <a:lvl2pPr>
              <a:defRPr sz="6552"/>
            </a:lvl2pPr>
            <a:lvl3pPr>
              <a:defRPr sz="5616"/>
            </a:lvl3pPr>
            <a:lvl4pPr>
              <a:defRPr sz="4680"/>
            </a:lvl4pPr>
            <a:lvl5pPr>
              <a:defRPr sz="4680"/>
            </a:lvl5pPr>
            <a:lvl6pPr>
              <a:defRPr sz="4680"/>
            </a:lvl6pPr>
            <a:lvl7pPr>
              <a:defRPr sz="4680"/>
            </a:lvl7pPr>
            <a:lvl8pPr>
              <a:defRPr sz="4680"/>
            </a:lvl8pPr>
            <a:lvl9pPr>
              <a:defRPr sz="46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a:t>Click to edit Master text styles</a:t>
            </a:r>
          </a:p>
        </p:txBody>
      </p:sp>
      <p:sp>
        <p:nvSpPr>
          <p:cNvPr id="5" name="Date Placeholder 4"/>
          <p:cNvSpPr>
            <a:spLocks noGrp="1"/>
          </p:cNvSpPr>
          <p:nvPr>
            <p:ph type="dt" sz="half" idx="10"/>
          </p:nvPr>
        </p:nvSpPr>
        <p:spPr/>
        <p:txBody>
          <a:bodyPr/>
          <a:lstStyle/>
          <a:p>
            <a:fld id="{D9AC0797-BC01-4506-B71C-239C67E9276E}" type="datetimeFigureOut">
              <a:rPr lang="en-US" smtClean="0"/>
              <a:t>6/22/25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2394738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3784" y="2017818"/>
            <a:ext cx="6900872" cy="7062364"/>
          </a:xfrm>
        </p:spPr>
        <p:txBody>
          <a:bodyPr anchor="b"/>
          <a:lstStyle>
            <a:lvl1pPr>
              <a:defRPr sz="7488"/>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6225" y="4357934"/>
            <a:ext cx="10831890" cy="21509383"/>
          </a:xfrm>
        </p:spPr>
        <p:txBody>
          <a:bodyPr anchor="t"/>
          <a:lstStyle>
            <a:lvl1pPr marL="0" indent="0">
              <a:buNone/>
              <a:defRPr sz="7488"/>
            </a:lvl1pPr>
            <a:lvl2pPr marL="1069802" indent="0">
              <a:buNone/>
              <a:defRPr sz="6552"/>
            </a:lvl2pPr>
            <a:lvl3pPr marL="2139605" indent="0">
              <a:buNone/>
              <a:defRPr sz="5616"/>
            </a:lvl3pPr>
            <a:lvl4pPr marL="3209407" indent="0">
              <a:buNone/>
              <a:defRPr sz="4680"/>
            </a:lvl4pPr>
            <a:lvl5pPr marL="4279209" indent="0">
              <a:buNone/>
              <a:defRPr sz="4680"/>
            </a:lvl5pPr>
            <a:lvl6pPr marL="5349011" indent="0">
              <a:buNone/>
              <a:defRPr sz="4680"/>
            </a:lvl6pPr>
            <a:lvl7pPr marL="6418814" indent="0">
              <a:buNone/>
              <a:defRPr sz="4680"/>
            </a:lvl7pPr>
            <a:lvl8pPr marL="7488616" indent="0">
              <a:buNone/>
              <a:defRPr sz="4680"/>
            </a:lvl8pPr>
            <a:lvl9pPr marL="8558418" indent="0">
              <a:buNone/>
              <a:defRPr sz="4680"/>
            </a:lvl9pPr>
          </a:lstStyle>
          <a:p>
            <a:r>
              <a:rPr lang="en-US"/>
              <a:t>Click icon to add picture</a:t>
            </a:r>
            <a:endParaRPr lang="en-US" dirty="0"/>
          </a:p>
        </p:txBody>
      </p:sp>
      <p:sp>
        <p:nvSpPr>
          <p:cNvPr id="4" name="Text Placeholder 3"/>
          <p:cNvSpPr>
            <a:spLocks noGrp="1"/>
          </p:cNvSpPr>
          <p:nvPr>
            <p:ph type="body" sz="half" idx="2"/>
          </p:nvPr>
        </p:nvSpPr>
        <p:spPr>
          <a:xfrm>
            <a:off x="1473784" y="9080183"/>
            <a:ext cx="6900872" cy="16822161"/>
          </a:xfrm>
        </p:spPr>
        <p:txBody>
          <a:bodyPr/>
          <a:lstStyle>
            <a:lvl1pPr marL="0" indent="0">
              <a:buNone/>
              <a:defRPr sz="3744"/>
            </a:lvl1pPr>
            <a:lvl2pPr marL="1069802" indent="0">
              <a:buNone/>
              <a:defRPr sz="3276"/>
            </a:lvl2pPr>
            <a:lvl3pPr marL="2139605" indent="0">
              <a:buNone/>
              <a:defRPr sz="2808"/>
            </a:lvl3pPr>
            <a:lvl4pPr marL="3209407" indent="0">
              <a:buNone/>
              <a:defRPr sz="2340"/>
            </a:lvl4pPr>
            <a:lvl5pPr marL="4279209" indent="0">
              <a:buNone/>
              <a:defRPr sz="2340"/>
            </a:lvl5pPr>
            <a:lvl6pPr marL="5349011" indent="0">
              <a:buNone/>
              <a:defRPr sz="2340"/>
            </a:lvl6pPr>
            <a:lvl7pPr marL="6418814" indent="0">
              <a:buNone/>
              <a:defRPr sz="2340"/>
            </a:lvl7pPr>
            <a:lvl8pPr marL="7488616" indent="0">
              <a:buNone/>
              <a:defRPr sz="2340"/>
            </a:lvl8pPr>
            <a:lvl9pPr marL="8558418" indent="0">
              <a:buNone/>
              <a:defRPr sz="2340"/>
            </a:lvl9pPr>
          </a:lstStyle>
          <a:p>
            <a:pPr lvl="0"/>
            <a:r>
              <a:rPr lang="en-US"/>
              <a:t>Click to edit Master text styles</a:t>
            </a:r>
          </a:p>
        </p:txBody>
      </p:sp>
      <p:sp>
        <p:nvSpPr>
          <p:cNvPr id="5" name="Date Placeholder 4"/>
          <p:cNvSpPr>
            <a:spLocks noGrp="1"/>
          </p:cNvSpPr>
          <p:nvPr>
            <p:ph type="dt" sz="half" idx="10"/>
          </p:nvPr>
        </p:nvSpPr>
        <p:spPr/>
        <p:txBody>
          <a:bodyPr/>
          <a:lstStyle/>
          <a:p>
            <a:fld id="{D9AC0797-BC01-4506-B71C-239C67E9276E}" type="datetimeFigureOut">
              <a:rPr lang="en-US" smtClean="0"/>
              <a:t>6/22/25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F7A69-E435-40C1-9AD0-D11B75DDF162}" type="slidenum">
              <a:rPr lang="en-US" smtClean="0"/>
              <a:t>‹#›</a:t>
            </a:fld>
            <a:endParaRPr lang="en-US"/>
          </a:p>
        </p:txBody>
      </p:sp>
    </p:spTree>
    <p:extLst>
      <p:ext uri="{BB962C8B-B14F-4D97-AF65-F5344CB8AC3E}">
        <p14:creationId xmlns:p14="http://schemas.microsoft.com/office/powerpoint/2010/main" val="2113778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998" y="1611459"/>
            <a:ext cx="18454330" cy="585027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998" y="8057261"/>
            <a:ext cx="18454330" cy="192043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997" y="28053287"/>
            <a:ext cx="4814173" cy="1611452"/>
          </a:xfrm>
          <a:prstGeom prst="rect">
            <a:avLst/>
          </a:prstGeom>
        </p:spPr>
        <p:txBody>
          <a:bodyPr vert="horz" lIns="91440" tIns="45720" rIns="91440" bIns="45720" rtlCol="0" anchor="ctr"/>
          <a:lstStyle>
            <a:lvl1pPr algn="l">
              <a:defRPr sz="2808">
                <a:solidFill>
                  <a:schemeClr val="tx1">
                    <a:tint val="75000"/>
                  </a:schemeClr>
                </a:solidFill>
              </a:defRPr>
            </a:lvl1pPr>
          </a:lstStyle>
          <a:p>
            <a:fld id="{D9AC0797-BC01-4506-B71C-239C67E9276E}" type="datetimeFigureOut">
              <a:rPr lang="en-US" smtClean="0"/>
              <a:t>6/22/25</a:t>
            </a:fld>
            <a:endParaRPr lang="en-US"/>
          </a:p>
        </p:txBody>
      </p:sp>
      <p:sp>
        <p:nvSpPr>
          <p:cNvPr id="5" name="Footer Placeholder 4"/>
          <p:cNvSpPr>
            <a:spLocks noGrp="1"/>
          </p:cNvSpPr>
          <p:nvPr>
            <p:ph type="ftr" sz="quarter" idx="3"/>
          </p:nvPr>
        </p:nvSpPr>
        <p:spPr>
          <a:xfrm>
            <a:off x="7087533" y="28053287"/>
            <a:ext cx="7221260" cy="1611452"/>
          </a:xfrm>
          <a:prstGeom prst="rect">
            <a:avLst/>
          </a:prstGeom>
        </p:spPr>
        <p:txBody>
          <a:bodyPr vert="horz" lIns="91440" tIns="45720" rIns="91440" bIns="45720" rtlCol="0" anchor="ctr"/>
          <a:lstStyle>
            <a:lvl1pPr algn="ctr">
              <a:defRPr sz="280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111155" y="28053287"/>
            <a:ext cx="4814173" cy="1611452"/>
          </a:xfrm>
          <a:prstGeom prst="rect">
            <a:avLst/>
          </a:prstGeom>
        </p:spPr>
        <p:txBody>
          <a:bodyPr vert="horz" lIns="91440" tIns="45720" rIns="91440" bIns="45720" rtlCol="0" anchor="ctr"/>
          <a:lstStyle>
            <a:lvl1pPr algn="r">
              <a:defRPr sz="2808">
                <a:solidFill>
                  <a:schemeClr val="tx1">
                    <a:tint val="75000"/>
                  </a:schemeClr>
                </a:solidFill>
              </a:defRPr>
            </a:lvl1pPr>
          </a:lstStyle>
          <a:p>
            <a:fld id="{705F7A69-E435-40C1-9AD0-D11B75DDF162}" type="slidenum">
              <a:rPr lang="en-US" smtClean="0"/>
              <a:t>‹#›</a:t>
            </a:fld>
            <a:endParaRPr lang="en-US"/>
          </a:p>
        </p:txBody>
      </p:sp>
      <p:pic>
        <p:nvPicPr>
          <p:cNvPr id="8" name="Picture 7">
            <a:extLst>
              <a:ext uri="{FF2B5EF4-FFF2-40B4-BE49-F238E27FC236}">
                <a16:creationId xmlns:a16="http://schemas.microsoft.com/office/drawing/2014/main" id="{8326E155-EEB1-D515-937E-EF473035DA7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26765"/>
            <a:ext cx="21392718" cy="2962913"/>
          </a:xfrm>
          <a:prstGeom prst="rect">
            <a:avLst/>
          </a:prstGeom>
        </p:spPr>
      </p:pic>
      <p:pic>
        <p:nvPicPr>
          <p:cNvPr id="10" name="Picture 9">
            <a:extLst>
              <a:ext uri="{FF2B5EF4-FFF2-40B4-BE49-F238E27FC236}">
                <a16:creationId xmlns:a16="http://schemas.microsoft.com/office/drawing/2014/main" id="{5A3C0742-508F-F9DE-F685-60F0105EB58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1564" y="29371275"/>
            <a:ext cx="21392718" cy="1085182"/>
          </a:xfrm>
          <a:prstGeom prst="rect">
            <a:avLst/>
          </a:prstGeom>
        </p:spPr>
      </p:pic>
    </p:spTree>
    <p:extLst>
      <p:ext uri="{BB962C8B-B14F-4D97-AF65-F5344CB8AC3E}">
        <p14:creationId xmlns:p14="http://schemas.microsoft.com/office/powerpoint/2010/main" val="387545793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2139605" rtl="0" eaLnBrk="1" latinLnBrk="0" hangingPunct="1">
        <a:lnSpc>
          <a:spcPct val="90000"/>
        </a:lnSpc>
        <a:spcBef>
          <a:spcPct val="0"/>
        </a:spcBef>
        <a:buNone/>
        <a:defRPr sz="10296" kern="1200">
          <a:solidFill>
            <a:schemeClr val="tx1"/>
          </a:solidFill>
          <a:latin typeface="+mj-lt"/>
          <a:ea typeface="+mj-ea"/>
          <a:cs typeface="+mj-cs"/>
        </a:defRPr>
      </a:lvl1pPr>
    </p:titleStyle>
    <p:bodyStyle>
      <a:lvl1pPr marL="534901" indent="-534901" algn="l" defTabSz="2139605" rtl="0" eaLnBrk="1" latinLnBrk="0" hangingPunct="1">
        <a:lnSpc>
          <a:spcPct val="90000"/>
        </a:lnSpc>
        <a:spcBef>
          <a:spcPts val="2340"/>
        </a:spcBef>
        <a:buFont typeface="Arial" panose="020B0604020202020204" pitchFamily="34" charset="0"/>
        <a:buChar char="•"/>
        <a:defRPr sz="6552" kern="1200">
          <a:solidFill>
            <a:schemeClr val="tx1"/>
          </a:solidFill>
          <a:latin typeface="+mn-lt"/>
          <a:ea typeface="+mn-ea"/>
          <a:cs typeface="+mn-cs"/>
        </a:defRPr>
      </a:lvl1pPr>
      <a:lvl2pPr marL="1604703" indent="-534901" algn="l" defTabSz="2139605" rtl="0" eaLnBrk="1" latinLnBrk="0" hangingPunct="1">
        <a:lnSpc>
          <a:spcPct val="90000"/>
        </a:lnSpc>
        <a:spcBef>
          <a:spcPts val="1170"/>
        </a:spcBef>
        <a:buFont typeface="Arial" panose="020B0604020202020204" pitchFamily="34" charset="0"/>
        <a:buChar char="•"/>
        <a:defRPr sz="5616" kern="1200">
          <a:solidFill>
            <a:schemeClr val="tx1"/>
          </a:solidFill>
          <a:latin typeface="+mn-lt"/>
          <a:ea typeface="+mn-ea"/>
          <a:cs typeface="+mn-cs"/>
        </a:defRPr>
      </a:lvl2pPr>
      <a:lvl3pPr marL="2674506" indent="-534901" algn="l" defTabSz="2139605" rtl="0" eaLnBrk="1" latinLnBrk="0" hangingPunct="1">
        <a:lnSpc>
          <a:spcPct val="90000"/>
        </a:lnSpc>
        <a:spcBef>
          <a:spcPts val="1170"/>
        </a:spcBef>
        <a:buFont typeface="Arial" panose="020B0604020202020204" pitchFamily="34" charset="0"/>
        <a:buChar char="•"/>
        <a:defRPr sz="4680" kern="1200">
          <a:solidFill>
            <a:schemeClr val="tx1"/>
          </a:solidFill>
          <a:latin typeface="+mn-lt"/>
          <a:ea typeface="+mn-ea"/>
          <a:cs typeface="+mn-cs"/>
        </a:defRPr>
      </a:lvl3pPr>
      <a:lvl4pPr marL="3744308"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4pPr>
      <a:lvl5pPr marL="4814110"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5pPr>
      <a:lvl6pPr marL="5883913"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6pPr>
      <a:lvl7pPr marL="6953715"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7pPr>
      <a:lvl8pPr marL="8023517"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8pPr>
      <a:lvl9pPr marL="9093319" indent="-534901" algn="l" defTabSz="2139605" rtl="0" eaLnBrk="1" latinLnBrk="0" hangingPunct="1">
        <a:lnSpc>
          <a:spcPct val="90000"/>
        </a:lnSpc>
        <a:spcBef>
          <a:spcPts val="1170"/>
        </a:spcBef>
        <a:buFont typeface="Arial" panose="020B0604020202020204" pitchFamily="34" charset="0"/>
        <a:buChar char="•"/>
        <a:defRPr sz="4212" kern="1200">
          <a:solidFill>
            <a:schemeClr val="tx1"/>
          </a:solidFill>
          <a:latin typeface="+mn-lt"/>
          <a:ea typeface="+mn-ea"/>
          <a:cs typeface="+mn-cs"/>
        </a:defRPr>
      </a:lvl9pPr>
    </p:bodyStyle>
    <p:otherStyle>
      <a:defPPr>
        <a:defRPr lang="en-US"/>
      </a:defPPr>
      <a:lvl1pPr marL="0" algn="l" defTabSz="2139605" rtl="0" eaLnBrk="1" latinLnBrk="0" hangingPunct="1">
        <a:defRPr sz="4212" kern="1200">
          <a:solidFill>
            <a:schemeClr val="tx1"/>
          </a:solidFill>
          <a:latin typeface="+mn-lt"/>
          <a:ea typeface="+mn-ea"/>
          <a:cs typeface="+mn-cs"/>
        </a:defRPr>
      </a:lvl1pPr>
      <a:lvl2pPr marL="1069802" algn="l" defTabSz="2139605" rtl="0" eaLnBrk="1" latinLnBrk="0" hangingPunct="1">
        <a:defRPr sz="4212" kern="1200">
          <a:solidFill>
            <a:schemeClr val="tx1"/>
          </a:solidFill>
          <a:latin typeface="+mn-lt"/>
          <a:ea typeface="+mn-ea"/>
          <a:cs typeface="+mn-cs"/>
        </a:defRPr>
      </a:lvl2pPr>
      <a:lvl3pPr marL="2139605" algn="l" defTabSz="2139605" rtl="0" eaLnBrk="1" latinLnBrk="0" hangingPunct="1">
        <a:defRPr sz="4212" kern="1200">
          <a:solidFill>
            <a:schemeClr val="tx1"/>
          </a:solidFill>
          <a:latin typeface="+mn-lt"/>
          <a:ea typeface="+mn-ea"/>
          <a:cs typeface="+mn-cs"/>
        </a:defRPr>
      </a:lvl3pPr>
      <a:lvl4pPr marL="3209407" algn="l" defTabSz="2139605" rtl="0" eaLnBrk="1" latinLnBrk="0" hangingPunct="1">
        <a:defRPr sz="4212" kern="1200">
          <a:solidFill>
            <a:schemeClr val="tx1"/>
          </a:solidFill>
          <a:latin typeface="+mn-lt"/>
          <a:ea typeface="+mn-ea"/>
          <a:cs typeface="+mn-cs"/>
        </a:defRPr>
      </a:lvl4pPr>
      <a:lvl5pPr marL="4279209" algn="l" defTabSz="2139605" rtl="0" eaLnBrk="1" latinLnBrk="0" hangingPunct="1">
        <a:defRPr sz="4212" kern="1200">
          <a:solidFill>
            <a:schemeClr val="tx1"/>
          </a:solidFill>
          <a:latin typeface="+mn-lt"/>
          <a:ea typeface="+mn-ea"/>
          <a:cs typeface="+mn-cs"/>
        </a:defRPr>
      </a:lvl5pPr>
      <a:lvl6pPr marL="5349011" algn="l" defTabSz="2139605" rtl="0" eaLnBrk="1" latinLnBrk="0" hangingPunct="1">
        <a:defRPr sz="4212" kern="1200">
          <a:solidFill>
            <a:schemeClr val="tx1"/>
          </a:solidFill>
          <a:latin typeface="+mn-lt"/>
          <a:ea typeface="+mn-ea"/>
          <a:cs typeface="+mn-cs"/>
        </a:defRPr>
      </a:lvl6pPr>
      <a:lvl7pPr marL="6418814" algn="l" defTabSz="2139605" rtl="0" eaLnBrk="1" latinLnBrk="0" hangingPunct="1">
        <a:defRPr sz="4212" kern="1200">
          <a:solidFill>
            <a:schemeClr val="tx1"/>
          </a:solidFill>
          <a:latin typeface="+mn-lt"/>
          <a:ea typeface="+mn-ea"/>
          <a:cs typeface="+mn-cs"/>
        </a:defRPr>
      </a:lvl7pPr>
      <a:lvl8pPr marL="7488616" algn="l" defTabSz="2139605" rtl="0" eaLnBrk="1" latinLnBrk="0" hangingPunct="1">
        <a:defRPr sz="4212" kern="1200">
          <a:solidFill>
            <a:schemeClr val="tx1"/>
          </a:solidFill>
          <a:latin typeface="+mn-lt"/>
          <a:ea typeface="+mn-ea"/>
          <a:cs typeface="+mn-cs"/>
        </a:defRPr>
      </a:lvl8pPr>
      <a:lvl9pPr marL="8558418" algn="l" defTabSz="2139605" rtl="0" eaLnBrk="1" latinLnBrk="0" hangingPunct="1">
        <a:defRPr sz="42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1">
            <a:extLst>
              <a:ext uri="{FF2B5EF4-FFF2-40B4-BE49-F238E27FC236}">
                <a16:creationId xmlns:a16="http://schemas.microsoft.com/office/drawing/2014/main" id="{75CD2C6D-4B61-4CEF-BB4A-C1C88C01A6D2}"/>
              </a:ext>
            </a:extLst>
          </p:cNvPr>
          <p:cNvSpPr>
            <a:spLocks noChangeArrowheads="1"/>
          </p:cNvSpPr>
          <p:nvPr/>
        </p:nvSpPr>
        <p:spPr bwMode="auto">
          <a:xfrm>
            <a:off x="10986237" y="6116129"/>
            <a:ext cx="9233877" cy="11203559"/>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lIns="192173" tIns="192173" rIns="192173" bIns="192173"/>
          <a:lstStyle>
            <a:lvl1pPr defTabSz="3495675"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3495675"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3495675"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3495675"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3495675"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34956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34956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34956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34956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
              <a:lnSpc>
                <a:spcPct val="107000"/>
              </a:lnSpc>
              <a:spcAft>
                <a:spcPts val="560"/>
              </a:spcAft>
            </a:pPr>
            <a:r>
              <a:rPr lang="en-US" altLang="en-US" sz="2800" dirty="0">
                <a:solidFill>
                  <a:srgbClr val="000000"/>
                </a:solidFill>
              </a:rPr>
              <a:t>Why do we use it?</a:t>
            </a:r>
          </a:p>
          <a:p>
            <a:pPr algn="just">
              <a:lnSpc>
                <a:spcPct val="107000"/>
              </a:lnSpc>
              <a:spcAft>
                <a:spcPts val="560"/>
              </a:spcAft>
            </a:pPr>
            <a:r>
              <a:rPr lang="en-US" altLang="en-US" sz="2800" dirty="0">
                <a:solidFill>
                  <a:srgbClr val="000000"/>
                </a:solidFill>
              </a:rPr>
              <a:t>It is a long established fact that a reader will be distracted by the readable content of a page when looking at its layout. The point of using Lorem Ipsum is that it has a more-or-less normal distribution of letters, as opposed to using 'Content here, content here', making it look like readable English. Many desktop publishing packages and web page editors now use Lorem Ipsum as their default model text, and a search for 'lorem ipsum' will uncover many web sites still in their infancy. Various versions have evolved over the years, sometimes by accident, sometimes on purpose (injected </a:t>
            </a:r>
            <a:r>
              <a:rPr lang="en-US" altLang="en-US" sz="2800" dirty="0" err="1">
                <a:solidFill>
                  <a:srgbClr val="000000"/>
                </a:solidFill>
              </a:rPr>
              <a:t>humour</a:t>
            </a:r>
            <a:r>
              <a:rPr lang="en-US" altLang="en-US" sz="2800" dirty="0">
                <a:solidFill>
                  <a:srgbClr val="000000"/>
                </a:solidFill>
              </a:rPr>
              <a:t> and the like).</a:t>
            </a:r>
          </a:p>
          <a:p>
            <a:pPr algn="just">
              <a:lnSpc>
                <a:spcPct val="107000"/>
              </a:lnSpc>
              <a:spcAft>
                <a:spcPts val="560"/>
              </a:spcAft>
            </a:pPr>
            <a:endParaRPr lang="en-US" altLang="en-US" sz="2800" dirty="0">
              <a:solidFill>
                <a:srgbClr val="000000"/>
              </a:solidFill>
            </a:endParaRPr>
          </a:p>
          <a:p>
            <a:pPr algn="just">
              <a:lnSpc>
                <a:spcPct val="107000"/>
              </a:lnSpc>
              <a:spcAft>
                <a:spcPts val="560"/>
              </a:spcAft>
            </a:pPr>
            <a:r>
              <a:rPr lang="en-US" altLang="en-US" sz="2800" dirty="0">
                <a:solidFill>
                  <a:srgbClr val="000000"/>
                </a:solidFill>
              </a:rPr>
              <a:t>Where does it come from?</a:t>
            </a:r>
          </a:p>
          <a:p>
            <a:pPr algn="just">
              <a:lnSpc>
                <a:spcPct val="107000"/>
              </a:lnSpc>
              <a:spcAft>
                <a:spcPts val="560"/>
              </a:spcAft>
            </a:pPr>
            <a:r>
              <a:rPr lang="en-US" altLang="en-US" sz="2800" dirty="0">
                <a:solidFill>
                  <a:srgbClr val="000000"/>
                </a:solidFill>
              </a:rPr>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altLang="en-US" sz="2800" dirty="0" err="1">
                <a:solidFill>
                  <a:srgbClr val="000000"/>
                </a:solidFill>
              </a:rPr>
              <a:t>consectetur</a:t>
            </a:r>
            <a:r>
              <a:rPr lang="en-US" altLang="en-US" sz="2800" dirty="0">
                <a:solidFill>
                  <a:srgbClr val="000000"/>
                </a:solidFill>
              </a:rPr>
              <a:t>, from a Lorem Ipsum passage, and going through the cites of the word in classical literature, discovered the undoubtable source.</a:t>
            </a:r>
            <a:endParaRPr lang="pt-PT" altLang="en-US" sz="2800" dirty="0">
              <a:solidFill>
                <a:srgbClr val="000000"/>
              </a:solidFill>
            </a:endParaRPr>
          </a:p>
        </p:txBody>
      </p:sp>
      <p:sp>
        <p:nvSpPr>
          <p:cNvPr id="11" name="Text Box 37"/>
          <p:cNvSpPr txBox="1">
            <a:spLocks noChangeArrowheads="1"/>
          </p:cNvSpPr>
          <p:nvPr/>
        </p:nvSpPr>
        <p:spPr bwMode="auto">
          <a:xfrm>
            <a:off x="1269809" y="17184035"/>
            <a:ext cx="9233877" cy="5846004"/>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lIns="192173" tIns="192173" rIns="192173" bIns="192173">
            <a:spAutoFit/>
          </a:bodyPr>
          <a:lstStyle>
            <a:lvl1pPr defTabSz="841375"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841375"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841375"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841375"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841375"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 eaLnBrk="1" hangingPunct="1">
              <a:spcBef>
                <a:spcPts val="841"/>
              </a:spcBef>
            </a:pPr>
            <a:r>
              <a:rPr lang="pt-BR" altLang="en-US" sz="4000" b="1" dirty="0">
                <a:solidFill>
                  <a:srgbClr val="058254"/>
                </a:solidFill>
              </a:rPr>
              <a:t>Método</a:t>
            </a:r>
            <a:endParaRPr lang="pt-BR" altLang="en-US" sz="4203" b="1" dirty="0">
              <a:solidFill>
                <a:srgbClr val="058254"/>
              </a:solidFill>
            </a:endParaRPr>
          </a:p>
          <a:p>
            <a:pPr algn="just" eaLnBrk="1" hangingPunct="1">
              <a:spcBef>
                <a:spcPts val="841"/>
              </a:spcBef>
            </a:pPr>
            <a:r>
              <a:rPr lang="en-US" altLang="en-US" sz="2800" dirty="0">
                <a:solidFill>
                  <a:srgbClr val="000000"/>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altLang="en-US" sz="2800" dirty="0" err="1">
                <a:solidFill>
                  <a:srgbClr val="000000"/>
                </a:solidFill>
              </a:rPr>
              <a:t>popularised</a:t>
            </a:r>
            <a:r>
              <a:rPr lang="en-US" altLang="en-US" sz="2800" dirty="0">
                <a:solidFill>
                  <a:srgbClr val="000000"/>
                </a:solidFill>
              </a:rPr>
              <a:t> in the 1960s with the release of Letraset sheets containing Lorem Ipsum passages, and more recently with desktop publishing software like Aldus PageMaker including versions of Lorem Ipsum.</a:t>
            </a:r>
            <a:endParaRPr lang="pt-PT" altLang="en-US" sz="3362" dirty="0">
              <a:solidFill>
                <a:srgbClr val="000000"/>
              </a:solidFill>
            </a:endParaRPr>
          </a:p>
        </p:txBody>
      </p:sp>
      <p:sp>
        <p:nvSpPr>
          <p:cNvPr id="15" name="Text Box 71"/>
          <p:cNvSpPr txBox="1">
            <a:spLocks noChangeArrowheads="1"/>
          </p:cNvSpPr>
          <p:nvPr/>
        </p:nvSpPr>
        <p:spPr bwMode="auto">
          <a:xfrm>
            <a:off x="1269809" y="6116129"/>
            <a:ext cx="9233877" cy="68475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92173" tIns="192173" rIns="192173" bIns="192173">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 eaLnBrk="1" hangingPunct="1">
              <a:lnSpc>
                <a:spcPct val="120000"/>
              </a:lnSpc>
            </a:pPr>
            <a:r>
              <a:rPr lang="pt-BR" altLang="en-US" sz="4000" b="1" dirty="0">
                <a:solidFill>
                  <a:srgbClr val="058254"/>
                </a:solidFill>
              </a:rPr>
              <a:t>Introdução</a:t>
            </a:r>
          </a:p>
          <a:p>
            <a:pPr algn="just" eaLnBrk="1" hangingPunct="1">
              <a:lnSpc>
                <a:spcPct val="120000"/>
              </a:lnSpc>
            </a:pPr>
            <a:r>
              <a:rPr lang="en-US" altLang="en-US" dirty="0">
                <a:solidFill>
                  <a:srgbClr val="000000"/>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altLang="en-US" dirty="0" err="1">
                <a:solidFill>
                  <a:srgbClr val="000000"/>
                </a:solidFill>
              </a:rPr>
              <a:t>popularised</a:t>
            </a:r>
            <a:r>
              <a:rPr lang="en-US" altLang="en-US" dirty="0">
                <a:solidFill>
                  <a:srgbClr val="000000"/>
                </a:solidFill>
              </a:rPr>
              <a:t> in the 1960s with the release of Letraset sheets containing Lorem Ipsum passages, and more recently with desktop publishing software like Aldus PageMaker including versions of Lorem Ipsum.</a:t>
            </a:r>
          </a:p>
          <a:p>
            <a:pPr algn="just" eaLnBrk="1" hangingPunct="1">
              <a:lnSpc>
                <a:spcPct val="120000"/>
              </a:lnSpc>
            </a:pPr>
            <a:r>
              <a:rPr lang="en-US" altLang="en-US" dirty="0">
                <a:solidFill>
                  <a:srgbClr val="000000"/>
                </a:solidFill>
              </a:rPr>
              <a:t>Contrary to popular belief, Lorem Ipsum is not simply random text. It has roots in a piece of classical Latin literature from 45 BC, making it over 2000 years old.</a:t>
            </a:r>
            <a:endParaRPr lang="pt-BR" altLang="en-US" dirty="0">
              <a:solidFill>
                <a:srgbClr val="000000"/>
              </a:solidFill>
            </a:endParaRPr>
          </a:p>
        </p:txBody>
      </p:sp>
      <p:sp>
        <p:nvSpPr>
          <p:cNvPr id="5" name="Rectangle 31"/>
          <p:cNvSpPr>
            <a:spLocks noChangeArrowheads="1"/>
          </p:cNvSpPr>
          <p:nvPr/>
        </p:nvSpPr>
        <p:spPr bwMode="auto">
          <a:xfrm>
            <a:off x="1269809" y="23485505"/>
            <a:ext cx="9233877" cy="4683692"/>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lIns="192173" tIns="192173" rIns="192173" bIns="192173"/>
          <a:lstStyle>
            <a:lvl1pPr defTabSz="3495675"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3495675"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3495675"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3495675"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3495675"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34956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34956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34956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34956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
              <a:lnSpc>
                <a:spcPct val="107000"/>
              </a:lnSpc>
              <a:spcAft>
                <a:spcPts val="560"/>
              </a:spcAft>
            </a:pPr>
            <a:r>
              <a:rPr lang="pt-PT" altLang="en-US" sz="4000" b="1" dirty="0">
                <a:solidFill>
                  <a:srgbClr val="058254"/>
                </a:solidFill>
              </a:rPr>
              <a:t>Resultados</a:t>
            </a:r>
          </a:p>
          <a:p>
            <a:pPr algn="just">
              <a:lnSpc>
                <a:spcPct val="107000"/>
              </a:lnSpc>
              <a:spcAft>
                <a:spcPts val="560"/>
              </a:spcAft>
            </a:pPr>
            <a:r>
              <a:rPr lang="en-US" altLang="en-US" sz="2800" dirty="0">
                <a:solidFill>
                  <a:srgbClr val="000000"/>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a:t>
            </a:r>
            <a:endParaRPr lang="pt-PT" altLang="en-US" sz="4000" b="1" dirty="0">
              <a:solidFill>
                <a:srgbClr val="058254"/>
              </a:solidFill>
            </a:endParaRPr>
          </a:p>
        </p:txBody>
      </p:sp>
      <p:sp>
        <p:nvSpPr>
          <p:cNvPr id="8" name="Rectangle 5"/>
          <p:cNvSpPr>
            <a:spLocks noChangeArrowheads="1"/>
          </p:cNvSpPr>
          <p:nvPr/>
        </p:nvSpPr>
        <p:spPr bwMode="auto">
          <a:xfrm>
            <a:off x="5281460" y="4782631"/>
            <a:ext cx="10829797" cy="21756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6382" tIns="38185" rIns="76382" bIns="38185" anchor="ctr" anchorCtr="1"/>
          <a:lstStyle>
            <a:lvl1pPr defTabSz="4173538"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4173538"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4173538"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4173538"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4173538"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a:lnSpc>
                <a:spcPct val="107000"/>
              </a:lnSpc>
              <a:spcAft>
                <a:spcPts val="560"/>
              </a:spcAft>
            </a:pPr>
            <a:r>
              <a:rPr lang="pt-PT" sz="4203" b="1" dirty="0">
                <a:solidFill>
                  <a:schemeClr val="bg1"/>
                </a:solidFill>
                <a:ea typeface="Calibri" panose="020F0502020204030204" pitchFamily="34" charset="0"/>
                <a:cs typeface="Arial" panose="020B0604020202020204" pitchFamily="34" charset="0"/>
              </a:rPr>
              <a:t>TITULO</a:t>
            </a:r>
            <a:r>
              <a:rPr lang="pt-BR" sz="4203" b="1" dirty="0">
                <a:solidFill>
                  <a:schemeClr val="bg1"/>
                </a:solidFill>
                <a:ea typeface="Calibri" panose="020F0502020204030204" pitchFamily="34" charset="0"/>
                <a:cs typeface="Arial" panose="020B0604020202020204" pitchFamily="34" charset="0"/>
              </a:rPr>
              <a:t>.</a:t>
            </a:r>
            <a:endParaRPr lang="pt-PT" sz="3783" dirty="0">
              <a:solidFill>
                <a:schemeClr val="bg1"/>
              </a:solidFill>
              <a:ea typeface="Calibri" panose="020F0502020204030204" pitchFamily="34" charset="0"/>
              <a:cs typeface="Arial" panose="020B0604020202020204" pitchFamily="34" charset="0"/>
            </a:endParaRPr>
          </a:p>
          <a:p>
            <a:pPr algn="ctr" eaLnBrk="1" hangingPunct="1">
              <a:lnSpc>
                <a:spcPct val="200000"/>
              </a:lnSpc>
            </a:pPr>
            <a:endParaRPr lang="en-US" altLang="en-US" sz="4203" b="1" dirty="0">
              <a:solidFill>
                <a:srgbClr val="FFFFFF"/>
              </a:solidFill>
              <a:latin typeface="Mundo Sans" pitchFamily="34" charset="0"/>
            </a:endParaRPr>
          </a:p>
        </p:txBody>
      </p:sp>
      <p:sp>
        <p:nvSpPr>
          <p:cNvPr id="9" name="Text Box 6"/>
          <p:cNvSpPr txBox="1">
            <a:spLocks noChangeArrowheads="1"/>
          </p:cNvSpPr>
          <p:nvPr/>
        </p:nvSpPr>
        <p:spPr bwMode="auto">
          <a:xfrm>
            <a:off x="1269809" y="4881819"/>
            <a:ext cx="18773434" cy="10434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300610" tIns="60118" rIns="300610" bIns="150304" anchorCtr="1">
            <a:spAutoFit/>
          </a:bodyPr>
          <a:lstStyle>
            <a:lvl1pPr defTabSz="841375"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841375"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841375"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841375"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841375"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r>
              <a:rPr lang="pt-BR" altLang="en-US" sz="1800" dirty="0">
                <a:solidFill>
                  <a:schemeClr val="tx1">
                    <a:lumMod val="75000"/>
                    <a:lumOff val="25000"/>
                  </a:schemeClr>
                </a:solidFill>
                <a:ea typeface="Roboto" panose="02000000000000000000" pitchFamily="2" charset="0"/>
                <a:cs typeface="Arial" panose="020B0604020202020204" pitchFamily="34" charset="0"/>
              </a:rPr>
              <a:t>Autores:</a:t>
            </a:r>
            <a:r>
              <a:rPr lang="pt-PT" sz="1800" b="1" dirty="0">
                <a:solidFill>
                  <a:schemeClr val="tx1">
                    <a:lumMod val="75000"/>
                    <a:lumOff val="25000"/>
                  </a:schemeClr>
                </a:solidFill>
                <a:ea typeface="Roboto" panose="02000000000000000000" pitchFamily="2" charset="0"/>
                <a:cs typeface="Arial" panose="020B0604020202020204" pitchFamily="34" charset="0"/>
              </a:rPr>
              <a:t>*</a:t>
            </a:r>
            <a:r>
              <a:rPr lang="pt-PT" sz="1800" dirty="0">
                <a:solidFill>
                  <a:schemeClr val="tx1">
                    <a:lumMod val="75000"/>
                    <a:lumOff val="25000"/>
                  </a:schemeClr>
                </a:solidFill>
                <a:ea typeface="Roboto" panose="02000000000000000000" pitchFamily="2" charset="0"/>
                <a:cs typeface="Arial" panose="020B0604020202020204" pitchFamily="34" charset="0"/>
              </a:rPr>
              <a:t>XXXX</a:t>
            </a:r>
            <a:r>
              <a:rPr lang="pt-PT" sz="1800" baseline="30000" dirty="0">
                <a:solidFill>
                  <a:schemeClr val="tx1">
                    <a:lumMod val="75000"/>
                    <a:lumOff val="25000"/>
                  </a:schemeClr>
                </a:solidFill>
                <a:ea typeface="Roboto" panose="02000000000000000000" pitchFamily="2" charset="0"/>
                <a:cs typeface="Arial" panose="020B0604020202020204" pitchFamily="34" charset="0"/>
              </a:rPr>
              <a:t>1</a:t>
            </a:r>
            <a:r>
              <a:rPr lang="pt-PT" sz="1800" dirty="0">
                <a:solidFill>
                  <a:schemeClr val="tx1">
                    <a:lumMod val="75000"/>
                    <a:lumOff val="25000"/>
                  </a:schemeClr>
                </a:solidFill>
                <a:ea typeface="Roboto" panose="02000000000000000000" pitchFamily="2" charset="0"/>
                <a:cs typeface="Arial" panose="020B0604020202020204" pitchFamily="34" charset="0"/>
              </a:rPr>
              <a:t>, XXXX</a:t>
            </a:r>
            <a:r>
              <a:rPr lang="pt-PT" sz="1800" baseline="30000" dirty="0">
                <a:solidFill>
                  <a:schemeClr val="tx1">
                    <a:lumMod val="75000"/>
                    <a:lumOff val="25000"/>
                  </a:schemeClr>
                </a:solidFill>
                <a:ea typeface="Roboto" panose="02000000000000000000" pitchFamily="2" charset="0"/>
                <a:cs typeface="Arial" panose="020B0604020202020204" pitchFamily="34" charset="0"/>
              </a:rPr>
              <a:t>2</a:t>
            </a:r>
            <a:r>
              <a:rPr lang="pt-PT" sz="1800" dirty="0">
                <a:solidFill>
                  <a:schemeClr val="tx1">
                    <a:lumMod val="75000"/>
                    <a:lumOff val="25000"/>
                  </a:schemeClr>
                </a:solidFill>
                <a:ea typeface="Roboto" panose="02000000000000000000" pitchFamily="2" charset="0"/>
                <a:cs typeface="Arial" panose="020B0604020202020204" pitchFamily="34" charset="0"/>
              </a:rPr>
              <a:t> &amp; XXXXX</a:t>
            </a:r>
            <a:r>
              <a:rPr lang="pt-PT" sz="1800" baseline="30000" dirty="0">
                <a:solidFill>
                  <a:schemeClr val="tx1">
                    <a:lumMod val="75000"/>
                    <a:lumOff val="25000"/>
                  </a:schemeClr>
                </a:solidFill>
                <a:ea typeface="Roboto" panose="02000000000000000000" pitchFamily="2" charset="0"/>
                <a:cs typeface="Arial" panose="020B0604020202020204" pitchFamily="34" charset="0"/>
              </a:rPr>
              <a:t>3</a:t>
            </a:r>
          </a:p>
          <a:p>
            <a:endParaRPr lang="pt-PT" sz="1800" dirty="0">
              <a:solidFill>
                <a:schemeClr val="tx1">
                  <a:lumMod val="75000"/>
                  <a:lumOff val="25000"/>
                </a:schemeClr>
              </a:solidFill>
              <a:ea typeface="Roboto" panose="02000000000000000000" pitchFamily="2" charset="0"/>
              <a:cs typeface="Arial" panose="020B0604020202020204" pitchFamily="34" charset="0"/>
            </a:endParaRPr>
          </a:p>
          <a:p>
            <a:r>
              <a:rPr lang="pt-PT" sz="1800" dirty="0">
                <a:solidFill>
                  <a:schemeClr val="tx1">
                    <a:lumMod val="75000"/>
                    <a:lumOff val="25000"/>
                  </a:schemeClr>
                </a:solidFill>
                <a:ea typeface="Roboto" panose="02000000000000000000" pitchFamily="2" charset="0"/>
                <a:cs typeface="Arial" panose="020B0604020202020204" pitchFamily="34" charset="0"/>
              </a:rPr>
              <a:t>1-UEM!!XXXX ;  2-XXXX; 3-XXXX</a:t>
            </a:r>
            <a:endParaRPr lang="pt-BR" altLang="en-US" sz="1800" dirty="0">
              <a:solidFill>
                <a:schemeClr val="tx1">
                  <a:lumMod val="75000"/>
                  <a:lumOff val="25000"/>
                </a:schemeClr>
              </a:solidFill>
              <a:ea typeface="Roboto" panose="02000000000000000000" pitchFamily="2" charset="0"/>
              <a:cs typeface="Arial" panose="020B0604020202020204" pitchFamily="34" charset="0"/>
            </a:endParaRPr>
          </a:p>
        </p:txBody>
      </p:sp>
      <p:sp>
        <p:nvSpPr>
          <p:cNvPr id="12" name="Text Box 39"/>
          <p:cNvSpPr txBox="1">
            <a:spLocks noChangeArrowheads="1"/>
          </p:cNvSpPr>
          <p:nvPr/>
        </p:nvSpPr>
        <p:spPr bwMode="auto">
          <a:xfrm>
            <a:off x="1269809" y="13419156"/>
            <a:ext cx="9233877" cy="33094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2173" tIns="192173" rIns="192173" bIns="192173">
            <a:spAutoFit/>
          </a:bodyPr>
          <a:lstStyle>
            <a:lvl1pPr defTabSz="841375"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841375"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841375"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841375"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841375"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 eaLnBrk="1" hangingPunct="1">
              <a:spcBef>
                <a:spcPts val="701"/>
              </a:spcBef>
            </a:pPr>
            <a:r>
              <a:rPr lang="pt-BR" altLang="en-US" sz="4000" b="1" dirty="0">
                <a:solidFill>
                  <a:srgbClr val="058254"/>
                </a:solidFill>
              </a:rPr>
              <a:t>Objectivo</a:t>
            </a:r>
          </a:p>
          <a:p>
            <a:pPr algn="just" eaLnBrk="1" hangingPunct="1">
              <a:spcBef>
                <a:spcPts val="701"/>
              </a:spcBef>
            </a:pPr>
            <a:r>
              <a:rPr lang="en-US" altLang="en-US" dirty="0">
                <a:solidFill>
                  <a:srgbClr val="000000"/>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a:t>
            </a:r>
            <a:endParaRPr lang="en-US" altLang="en-US" sz="2800" dirty="0">
              <a:solidFill>
                <a:srgbClr val="058254"/>
              </a:solidFill>
            </a:endParaRPr>
          </a:p>
        </p:txBody>
      </p:sp>
      <p:sp>
        <p:nvSpPr>
          <p:cNvPr id="13" name="Rectangle 44"/>
          <p:cNvSpPr>
            <a:spLocks noChangeArrowheads="1"/>
          </p:cNvSpPr>
          <p:nvPr/>
        </p:nvSpPr>
        <p:spPr bwMode="auto">
          <a:xfrm>
            <a:off x="3203993" y="29571926"/>
            <a:ext cx="5721903" cy="6953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76491" tIns="38242" rIns="76491" bIns="38242">
            <a:spAutoFit/>
          </a:bodyPr>
          <a:lstStyle>
            <a:lvl1pPr defTabSz="4173538"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4173538"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4173538"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4173538"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4173538"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ts val="490"/>
              </a:spcBef>
            </a:pPr>
            <a:r>
              <a:rPr lang="sv-SE" altLang="en-US" sz="1800" dirty="0">
                <a:solidFill>
                  <a:srgbClr val="000000"/>
                </a:solidFill>
                <a:cs typeface="Arial" panose="020B0604020202020204" pitchFamily="34" charset="0"/>
              </a:rPr>
              <a:t>E-mail: </a:t>
            </a:r>
          </a:p>
          <a:p>
            <a:pPr eaLnBrk="1" hangingPunct="1">
              <a:spcBef>
                <a:spcPts val="490"/>
              </a:spcBef>
            </a:pPr>
            <a:r>
              <a:rPr lang="sv-SE" altLang="en-US" sz="1800" dirty="0">
                <a:solidFill>
                  <a:srgbClr val="000000"/>
                </a:solidFill>
                <a:cs typeface="Arial" panose="020B0604020202020204" pitchFamily="34" charset="0"/>
              </a:rPr>
              <a:t>Tell:</a:t>
            </a:r>
          </a:p>
        </p:txBody>
      </p:sp>
      <p:sp>
        <p:nvSpPr>
          <p:cNvPr id="17" name="Text Box 89"/>
          <p:cNvSpPr txBox="1">
            <a:spLocks noChangeArrowheads="1"/>
          </p:cNvSpPr>
          <p:nvPr/>
        </p:nvSpPr>
        <p:spPr bwMode="auto">
          <a:xfrm>
            <a:off x="10986237" y="17701359"/>
            <a:ext cx="9233877" cy="4736149"/>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lIns="192173" tIns="192173" rIns="192173" bIns="192173">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 eaLnBrk="1" hangingPunct="1">
              <a:lnSpc>
                <a:spcPct val="120000"/>
              </a:lnSpc>
            </a:pPr>
            <a:r>
              <a:rPr lang="pt-PT" altLang="en-US" sz="4000" b="1" dirty="0">
                <a:solidFill>
                  <a:srgbClr val="058254"/>
                </a:solidFill>
              </a:rPr>
              <a:t>Conclusão</a:t>
            </a:r>
          </a:p>
          <a:p>
            <a:pPr algn="just" eaLnBrk="1" hangingPunct="1">
              <a:lnSpc>
                <a:spcPct val="120000"/>
              </a:lnSpc>
            </a:pPr>
            <a:r>
              <a:rPr lang="en-US" altLang="en-US" sz="2800" dirty="0">
                <a:solidFill>
                  <a:srgbClr val="000000"/>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a:t>
            </a:r>
            <a:endParaRPr lang="pt-PT" altLang="en-US" sz="3362" dirty="0">
              <a:solidFill>
                <a:srgbClr val="000000"/>
              </a:solidFill>
            </a:endParaRPr>
          </a:p>
        </p:txBody>
      </p:sp>
      <p:sp>
        <p:nvSpPr>
          <p:cNvPr id="18" name="Text Box 89"/>
          <p:cNvSpPr txBox="1">
            <a:spLocks noChangeArrowheads="1"/>
          </p:cNvSpPr>
          <p:nvPr/>
        </p:nvSpPr>
        <p:spPr bwMode="auto">
          <a:xfrm>
            <a:off x="10986237" y="25066278"/>
            <a:ext cx="9233877" cy="43177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2173" tIns="192173" rIns="192173" bIns="192173">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just">
              <a:lnSpc>
                <a:spcPct val="107000"/>
              </a:lnSpc>
              <a:spcAft>
                <a:spcPts val="560"/>
              </a:spcAft>
            </a:pPr>
            <a:r>
              <a:rPr lang="en-US" altLang="en-US" sz="4000" b="1" dirty="0">
                <a:solidFill>
                  <a:srgbClr val="058254"/>
                </a:solidFill>
              </a:rPr>
              <a:t> </a:t>
            </a:r>
            <a:r>
              <a:rPr lang="pt-BR" altLang="en-US" sz="4000" b="1" dirty="0">
                <a:solidFill>
                  <a:srgbClr val="058254"/>
                </a:solidFill>
              </a:rPr>
              <a:t>Referências</a:t>
            </a:r>
          </a:p>
          <a:p>
            <a:pPr algn="just">
              <a:lnSpc>
                <a:spcPct val="107000"/>
              </a:lnSpc>
              <a:spcAft>
                <a:spcPts val="560"/>
              </a:spcAft>
            </a:pPr>
            <a:r>
              <a:rPr lang="en-US" altLang="en-US" sz="2800" dirty="0">
                <a:solidFill>
                  <a:srgbClr val="000000"/>
                </a:solidFill>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a:t>
            </a:r>
            <a:endParaRPr lang="pt-BR" altLang="en-US" sz="2802" dirty="0">
              <a:solidFill>
                <a:srgbClr val="000000"/>
              </a:solidFill>
            </a:endParaRPr>
          </a:p>
        </p:txBody>
      </p:sp>
      <p:sp>
        <p:nvSpPr>
          <p:cNvPr id="20" name="TextBox 2"/>
          <p:cNvSpPr txBox="1">
            <a:spLocks noChangeArrowheads="1"/>
          </p:cNvSpPr>
          <p:nvPr/>
        </p:nvSpPr>
        <p:spPr bwMode="auto">
          <a:xfrm>
            <a:off x="10986237" y="22819179"/>
            <a:ext cx="9233877" cy="18654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2173" tIns="192173" rIns="192173" bIns="192173">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pt-PT" altLang="en-US" sz="4000" b="1" dirty="0">
                <a:solidFill>
                  <a:srgbClr val="058254"/>
                </a:solidFill>
              </a:rPr>
              <a:t>Palavras chave</a:t>
            </a:r>
          </a:p>
          <a:p>
            <a:pPr eaLnBrk="1" hangingPunct="1"/>
            <a:r>
              <a:rPr lang="en-US" altLang="en-US" sz="2800" dirty="0">
                <a:solidFill>
                  <a:srgbClr val="000000"/>
                </a:solidFill>
              </a:rPr>
              <a:t>Lorem Ipsum; simply dummy text; printing and typesetting industry.</a:t>
            </a:r>
            <a:endParaRPr lang="pt-PT" altLang="en-US" sz="4203" b="1" dirty="0"/>
          </a:p>
        </p:txBody>
      </p:sp>
      <p:sp>
        <p:nvSpPr>
          <p:cNvPr id="30" name="Rectangle 27">
            <a:extLst>
              <a:ext uri="{FF2B5EF4-FFF2-40B4-BE49-F238E27FC236}">
                <a16:creationId xmlns:a16="http://schemas.microsoft.com/office/drawing/2014/main" id="{E5396FF0-812D-4A7C-8BAB-DA9104C84202}"/>
              </a:ext>
            </a:extLst>
          </p:cNvPr>
          <p:cNvSpPr>
            <a:spLocks noChangeArrowheads="1"/>
          </p:cNvSpPr>
          <p:nvPr/>
        </p:nvSpPr>
        <p:spPr bwMode="auto">
          <a:xfrm>
            <a:off x="703100" y="3061762"/>
            <a:ext cx="19601171" cy="15300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300418" tIns="300418" rIns="300418" bIns="300418" anchor="ctr">
            <a:spAutoFit/>
          </a:bodyPr>
          <a:lstStyle>
            <a:lvl1pPr defTabSz="841375"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841375"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841375"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841375"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841375"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spcBef>
                <a:spcPts val="560"/>
              </a:spcBef>
            </a:pPr>
            <a:r>
              <a:rPr lang="en-US" altLang="en-US" sz="6000" b="1" dirty="0">
                <a:solidFill>
                  <a:srgbClr val="058254"/>
                </a:solidFill>
                <a:ea typeface="Roboto" panose="02000000000000000000" pitchFamily="2" charset="0"/>
                <a:cs typeface="Arial" panose="020B0604020202020204" pitchFamily="34" charset="0"/>
              </a:rPr>
              <a:t>TITULO</a:t>
            </a:r>
            <a:endParaRPr lang="sv-SE" altLang="en-US" sz="6000" b="1" dirty="0">
              <a:solidFill>
                <a:srgbClr val="058254"/>
              </a:solidFill>
              <a:ea typeface="Roboto" panose="02000000000000000000" pitchFamily="2" charset="0"/>
              <a:cs typeface="Arial" panose="020B0604020202020204" pitchFamily="34" charset="0"/>
            </a:endParaRPr>
          </a:p>
        </p:txBody>
      </p:sp>
      <p:sp>
        <p:nvSpPr>
          <p:cNvPr id="21" name="Rectangle 44">
            <a:extLst>
              <a:ext uri="{FF2B5EF4-FFF2-40B4-BE49-F238E27FC236}">
                <a16:creationId xmlns:a16="http://schemas.microsoft.com/office/drawing/2014/main" id="{33AB6DAE-1922-7561-920D-AAA7AB86967A}"/>
              </a:ext>
            </a:extLst>
          </p:cNvPr>
          <p:cNvSpPr>
            <a:spLocks noChangeArrowheads="1"/>
          </p:cNvSpPr>
          <p:nvPr/>
        </p:nvSpPr>
        <p:spPr bwMode="auto">
          <a:xfrm>
            <a:off x="291661" y="29571926"/>
            <a:ext cx="4490121" cy="6953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76491" tIns="38242" rIns="76491" bIns="38242">
            <a:spAutoFit/>
          </a:bodyPr>
          <a:lstStyle>
            <a:lvl1pPr defTabSz="4173538"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4173538"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4173538"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4173538"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4173538"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173538"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ts val="560"/>
              </a:spcBef>
            </a:pPr>
            <a:r>
              <a:rPr lang="pt-PT" altLang="en-US" sz="1800" dirty="0">
                <a:solidFill>
                  <a:srgbClr val="000000"/>
                </a:solidFill>
                <a:cs typeface="Arial" panose="020B0604020202020204" pitchFamily="34" charset="0"/>
              </a:rPr>
              <a:t>Correspondência</a:t>
            </a:r>
            <a:r>
              <a:rPr lang="en-US" altLang="en-US" sz="1800" dirty="0">
                <a:solidFill>
                  <a:srgbClr val="000000"/>
                </a:solidFill>
                <a:cs typeface="Arial" panose="020B0604020202020204" pitchFamily="34" charset="0"/>
              </a:rPr>
              <a:t>:</a:t>
            </a:r>
          </a:p>
          <a:p>
            <a:pPr eaLnBrk="1" hangingPunct="1">
              <a:spcBef>
                <a:spcPts val="490"/>
              </a:spcBef>
            </a:pPr>
            <a:r>
              <a:rPr lang="sv-SE" altLang="en-US" sz="1800" dirty="0">
                <a:solidFill>
                  <a:srgbClr val="000000"/>
                </a:solidFill>
                <a:cs typeface="Arial" panose="020B0604020202020204" pitchFamily="34" charset="0"/>
              </a:rPr>
              <a:t>XXXXX</a:t>
            </a:r>
          </a:p>
        </p:txBody>
      </p:sp>
    </p:spTree>
    <p:extLst>
      <p:ext uri="{BB962C8B-B14F-4D97-AF65-F5344CB8AC3E}">
        <p14:creationId xmlns:p14="http://schemas.microsoft.com/office/powerpoint/2010/main" val="42717246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730</TotalTime>
  <Words>746</Words>
  <Application>Microsoft Macintosh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Mundo Sans</vt:lpstr>
      <vt:lpstr>Roboto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nosde</dc:creator>
  <cp:lastModifiedBy>TM</cp:lastModifiedBy>
  <cp:revision>26</cp:revision>
  <dcterms:created xsi:type="dcterms:W3CDTF">2018-08-16T06:55:04Z</dcterms:created>
  <dcterms:modified xsi:type="dcterms:W3CDTF">2025-06-22T08:30:16Z</dcterms:modified>
</cp:coreProperties>
</file>